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 the dragon is a great example of the power of super nature in China.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可知，龙在中国似乎是超自然力量的一个很好的例子。故填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Chinese emperors loved dragons and covered their clothes with pictures of dragons.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可知，中国古代的皇帝喜欢龙，他们的衣服上都画着龙。故填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Chinese emperors loved dragons and covered their clothes with pictures of dragons.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可知，中国古代的皇帝喜欢龙，他们的衣服上都画着龙。故填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also many old Chinese sayings about the dragon.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可知，关于龙还有许多古老的中国谚语。故填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43183" y="3284988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由第三段中的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West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bad dragon.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可知，然而在西方有一条坏龙。故填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由第三段中的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breathes fire to burn down the country.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可知，西方的龙吐火焰来烧毁一个国家。故填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breathes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51809" y="3284988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由第三段中的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breathes fire to burn down the country.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可知，西方的龙吐火焰来烧毁这个国家。故填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 down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由第三段中的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result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always a super hero standing out and saving the whole world finally.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可推断，这个超级英雄一定是与龙进行战斗，战胜了龙，从而拯救了世界。故填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4068429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由最后一段中的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dragon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powerful symbol in cultures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可知，龙是文化中强大的象征。故填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829" y="764772"/>
            <a:ext cx="11542714" cy="14059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20258" y="2246744"/>
            <a:ext cx="201930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阅读填表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新趋势题型-4字.eps" descr="id:21475098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02" y="2348908"/>
            <a:ext cx="5522429" cy="664637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45" y="3075984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文主要讲述了龙在中国和西方文化中的不同象征意义和文化内涵。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588" y="3238579"/>
            <a:ext cx="2736233" cy="6686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cudgel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金箍棒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Dragon King of the Eastern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a son of the Dragon King of the Western Sea turned into Monk Tang’s white horse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seems that the dragon is a great example of the power of super nature in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90804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wonder where it came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begins with the Yangshao Culture, which started around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to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when people first made drawings of dragons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Chinese emperors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皇帝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loved dragons and covered their clothes with pictures of dragons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proud to call ourselves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descendants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传人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dragon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also many old Chinese sayings about the dragon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one saying refers to a story about Lord Ye, who liked dragons very much, and had dragon decorations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over his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love of dragons became so well-known that one day a real dragon paid a visit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first sight of the dragon, Lord Ye ran away in fear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949315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Chinese people respect the dragon and see it as a holy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神圣的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animal, people in Western countries think differently about dragons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 fantasy stories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奇幻故事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weather changes depend on the Dragon King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in the West, there is a bad dragon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bring rain to help people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Instead, it breathes fire to burn down the country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result, there is always a super hero standing out and saving the whole world finally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Anyway, the dragon, as a powerful symbol in cultures, reflects the values, imagination, and spiritual beliefs of the people all over the world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53607" y="782025"/>
          <a:ext cx="11448415" cy="5632450"/>
        </p:xfrm>
        <a:graphic>
          <a:graphicData uri="http://schemas.openxmlformats.org/drawingml/2006/table">
            <a:tbl>
              <a:tblPr firstRow="1" firstCol="1" bandRow="1"/>
              <a:tblGrid>
                <a:gridCol w="5613400"/>
                <a:gridCol w="5835015"/>
              </a:tblGrid>
              <a:tr h="51181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  <a:tr h="5124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Western countries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62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dragon stands for the </a:t>
                      </a:r>
                      <a:r>
                        <a:rPr lang="en-US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super </a:t>
                      </a:r>
                      <a:r>
                        <a:rPr lang="en-US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dragon is a kind of </a:t>
                      </a:r>
                      <a:r>
                        <a:rPr kumimoji="0" lang="en-US" altLang="zh-CN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     </a:t>
                      </a:r>
                      <a:r>
                        <a:rPr kumimoji="0" lang="zh-CN" altLang="en-US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670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Ancient Chinese emperors </a:t>
                      </a:r>
                      <a:r>
                        <a:rPr lang="en-US" sz="28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800" u="none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 </a:t>
                      </a:r>
                      <a:r>
                        <a:rPr lang="en-US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pictures of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dragons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   dragon    </a:t>
                      </a:r>
                      <a:r>
                        <a:rPr kumimoji="0" lang="en-US" altLang="zh-CN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                 </a:t>
                      </a:r>
                      <a:r>
                        <a:rPr kumimoji="0" lang="zh-CN" altLang="en-US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fire    to </a:t>
                      </a:r>
                      <a:endParaRPr kumimoji="0" lang="en-US" altLang="zh-CN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                      </a:t>
                      </a:r>
                      <a:r>
                        <a:rPr kumimoji="0" lang="zh-CN" altLang="en-US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country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62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There are many old Chinese </a:t>
                      </a:r>
                      <a:r>
                        <a:rPr lang="en-US" altLang="zh-CN" sz="28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</a:t>
                      </a:r>
                      <a:endParaRPr lang="en-US" altLang="zh-CN" sz="2800" u="none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about the dragon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There is always a super hero to 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9</a:t>
                      </a:r>
                      <a:r>
                        <a:rPr lang="en-US" altLang="zh-CN" sz="2800" u="none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u="sng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with the dragon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255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 dragon is a powerful </a:t>
                      </a:r>
                      <a:r>
                        <a:rPr lang="en-US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         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in cultures of the people all over the world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315146" y="1727641"/>
            <a:ext cx="113093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power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374520" y="2320942"/>
            <a:ext cx="154051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nature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439813" y="2824985"/>
            <a:ext cx="136144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covered</a:t>
            </a:r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191706" y="3254120"/>
            <a:ext cx="17288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720903" y="3320402"/>
            <a:ext cx="122999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clothes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600037" y="4299610"/>
            <a:ext cx="128968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sayings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551341" y="2055099"/>
            <a:ext cx="75565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bad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518039" y="3093846"/>
            <a:ext cx="147955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breathes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309739" y="3599801"/>
            <a:ext cx="185166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burn down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566391" y="4290985"/>
            <a:ext cx="98234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fight</a:t>
            </a:r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10487421" y="4793939"/>
            <a:ext cx="11520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4709055" y="5316371"/>
            <a:ext cx="126936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symbol</a:t>
            </a: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4439813" y="4803702"/>
            <a:ext cx="148940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seems that the dragon is a great example of the power of super nature in China.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可知，龙在中国似乎是超自然力量的一个很好的例子。故填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3395</Words>
  <Application>WPS 演示</Application>
  <PresentationFormat>自定义</PresentationFormat>
  <Paragraphs>84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498</cp:revision>
  <dcterms:created xsi:type="dcterms:W3CDTF">2020-11-06T05:24:00Z</dcterms:created>
  <dcterms:modified xsi:type="dcterms:W3CDTF">2025-09-13T08:29:36Z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3C360012CC334FD6977828394B3DE29F_12</vt:lpwstr>
  </property>
</Properties>
</file>